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  <p:sldId id="260" r:id="rId3"/>
    <p:sldId id="258" r:id="rId4"/>
    <p:sldId id="261" r:id="rId5"/>
    <p:sldId id="259" r:id="rId6"/>
    <p:sldId id="262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BCAD4-45C6-9205-92B9-FF490C5CA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4B9BF0-7CB5-0301-EA7F-6C554EEDE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2BB3D1-DC61-54F7-467E-0FAD68E8F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EC6DD-45C2-4886-87C5-A23B7DC6C5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7319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EB865-0C10-12FC-A2AA-1935D9905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449A17-7ACE-783D-F3B2-69E921152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2A8F05-7AA4-A835-898F-DFA39D84B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F678-B0B5-4696-8EBF-082D7F5832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928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91E61-2A86-650D-9D8D-579A998EF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2E0386-D109-AE15-8A38-FA603AE3E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73BC66-C337-D60A-4A91-C68D7A62C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0AB24-7561-4BC0-B1C6-19E235894C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9145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1EFF7B-FA2F-398F-6A7E-46718F7F1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39BF20-27CA-4A87-3116-B5D57FDB5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E30E26-233C-E6B1-76D8-EE23E09D4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59E45-2902-4001-94E3-48E93F3108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82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E8B32-9779-6A7D-701F-3309159B7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4DB3E-A01C-B561-F629-CFB121B18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DB76C1-B7F2-0606-281D-41FD66CC3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D3DEA-48F4-4A14-86B3-274CF8E650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448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8E22C5A-E408-80D8-261F-A345C01DD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B2F63C9-3CA9-5CF8-4650-6528F0D89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4ADE77-F7AC-1CDF-3AB6-D8206F0C1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B5E4F-50AA-49CD-8DA0-76460BD1B7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6983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3AFB5FB-6B62-0425-9FF5-BE98CF94D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DF07133-3F40-5A1D-5DC5-9DD5A2CCD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70E7420-1FDB-1C8A-B739-4607F0159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97D0B-A9A6-476A-A6FC-50B0EEC1E9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5977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461EDA5-513A-C89C-EEB4-8EF5B0CA5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BA42837-2268-BA0C-AB19-E22DC61F7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B5F5265-D3F2-E688-A8C4-8C2CDB07D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629D5-CCC4-4DF0-A633-93E2E5AE8A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0066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5DCE721-6C4D-2001-6C6E-A50F426AA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5AF085-54BD-99F3-FC5B-FC2B55366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1009EE6-062F-1FB1-854B-FE30840E2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047CD-8888-4EBB-B489-0040954348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0144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6924A87-CAE8-36D5-3896-DBE003E54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D3E5B6A-9423-9D7E-1E05-192905CB0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7A03343-649F-372D-BBF1-5755442BD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A1A82-8FB3-43CA-86B8-AAFBFA3316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2737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D3D7269-69CC-C423-2734-E0A79FF35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C303C64-3EFF-0030-45E4-7E768D593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F479B07-7E4C-3B47-A9F6-B90545011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BC201-4D02-4C2F-8A67-9CEAB63258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4657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43B0552-8575-574F-77F2-A865B1C328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C8A7F43-0F48-8CA1-3628-CF4E6CA12D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FC3AAC-8148-8D36-E902-5D9B470C15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766C3C-8812-4229-8CDF-00E6EBFA7A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49EAE-1A46-1627-5812-A9FF90AABD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07476CA-7A10-45DC-ACD9-8117E46315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261CC555-0BE7-8EC9-8552-3DAC79C4C6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2513"/>
            <a:ext cx="9144000" cy="49687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Thou hast called me from the byway</a:t>
            </a:r>
            <a:br>
              <a:rPr lang="en-US" sz="4000" dirty="0"/>
            </a:br>
            <a:r>
              <a:rPr lang="en-US" sz="4000" dirty="0"/>
              <a:t>To proclaim thy wondrous love;</a:t>
            </a:r>
            <a:br>
              <a:rPr lang="en-US" sz="4000" dirty="0"/>
            </a:br>
            <a:r>
              <a:rPr lang="en-US" sz="4000" dirty="0"/>
              <a:t>Thou hast placed me on the highway</a:t>
            </a:r>
            <a:br>
              <a:rPr lang="en-US" sz="4000" dirty="0"/>
            </a:br>
            <a:r>
              <a:rPr lang="en-US" sz="4000" dirty="0"/>
              <a:t>That to all men I may prove</a:t>
            </a:r>
            <a:br>
              <a:rPr lang="en-US" sz="4000" dirty="0"/>
            </a:br>
            <a:r>
              <a:rPr lang="en-US" sz="4000" dirty="0"/>
              <a:t>There is mission in my living,</a:t>
            </a:r>
            <a:br>
              <a:rPr lang="en-US" sz="4000" dirty="0"/>
            </a:br>
            <a:r>
              <a:rPr lang="en-US" sz="4000" dirty="0"/>
              <a:t>There is meaning in my word;</a:t>
            </a:r>
            <a:br>
              <a:rPr lang="en-US" sz="4000" dirty="0"/>
            </a:br>
            <a:r>
              <a:rPr lang="en-US" sz="4000" dirty="0" err="1"/>
              <a:t>Saviour</a:t>
            </a:r>
            <a:r>
              <a:rPr lang="en-US" sz="4000" dirty="0"/>
              <a:t>, in my daily striving</a:t>
            </a:r>
            <a:br>
              <a:rPr lang="en-US" sz="4000" dirty="0"/>
            </a:br>
            <a:r>
              <a:rPr lang="en-US" sz="4000" dirty="0"/>
              <a:t>May this message yet be heard. </a:t>
            </a:r>
            <a:endParaRPr lang="en-AU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AB1C186B-45C2-6393-F76B-314C897DC3B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773487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For Thy mission make me holy</a:t>
            </a:r>
          </a:p>
          <a:p>
            <a:r>
              <a:rPr lang="en-US" altLang="en-US" sz="4000"/>
              <a:t>For Thy glory make me Thine</a:t>
            </a:r>
          </a:p>
          <a:p>
            <a:r>
              <a:rPr lang="en-US" altLang="en-US" sz="4000"/>
              <a:t>Sanctify each moment fully</a:t>
            </a:r>
          </a:p>
          <a:p>
            <a:r>
              <a:rPr lang="en-US" altLang="en-US" sz="4000"/>
              <a:t>Fill my life with love divine</a:t>
            </a:r>
            <a:endParaRPr lang="en-AU" altLang="en-US" sz="4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F2C2CB59-FA35-DD9C-61E9-BA981FD7122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81075"/>
            <a:ext cx="9144000" cy="4895850"/>
          </a:xfrm>
        </p:spPr>
        <p:txBody>
          <a:bodyPr/>
          <a:lstStyle/>
          <a:p>
            <a:r>
              <a:rPr lang="en-US" altLang="en-US"/>
              <a:t>Verse 2 </a:t>
            </a:r>
            <a:br>
              <a:rPr lang="en-US" altLang="en-US"/>
            </a:br>
            <a:r>
              <a:rPr lang="en-US" altLang="en-US" sz="4000"/>
              <a:t>Have I lost the sense of mission</a:t>
            </a:r>
            <a:br>
              <a:rPr lang="en-US" altLang="en-US" sz="4000"/>
            </a:br>
            <a:r>
              <a:rPr lang="en-US" altLang="en-US" sz="4000"/>
              <a:t>That inspired my early zeal,</a:t>
            </a:r>
            <a:br>
              <a:rPr lang="en-US" altLang="en-US" sz="4000"/>
            </a:br>
            <a:r>
              <a:rPr lang="en-US" altLang="en-US" sz="4000"/>
              <a:t>When the fire of thy commission</a:t>
            </a:r>
            <a:br>
              <a:rPr lang="en-US" altLang="en-US" sz="4000"/>
            </a:br>
            <a:r>
              <a:rPr lang="en-US" altLang="en-US" sz="4000"/>
              <a:t>Did my dedication seal?</a:t>
            </a:r>
            <a:br>
              <a:rPr lang="en-US" altLang="en-US" sz="4000"/>
            </a:br>
            <a:r>
              <a:rPr lang="en-US" altLang="en-US" sz="4000"/>
              <a:t>Let me hear thy tender pleading,</a:t>
            </a:r>
            <a:br>
              <a:rPr lang="en-US" altLang="en-US" sz="4000"/>
            </a:br>
            <a:r>
              <a:rPr lang="en-US" altLang="en-US" sz="4000"/>
              <a:t>Let me see thy beckoning hand,</a:t>
            </a:r>
            <a:br>
              <a:rPr lang="en-US" altLang="en-US" sz="4000"/>
            </a:br>
            <a:r>
              <a:rPr lang="en-US" altLang="en-US" sz="4000"/>
              <a:t>Let me feel thee gently leading</a:t>
            </a:r>
            <a:br>
              <a:rPr lang="en-US" altLang="en-US" sz="4000"/>
            </a:br>
            <a:r>
              <a:rPr lang="en-US" altLang="en-US" sz="4000"/>
              <a:t>As I bow to thy command. </a:t>
            </a:r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5146B81F-77D3-DA58-7CF1-DFFA880D86D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773487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For Thy mission make me holy</a:t>
            </a:r>
          </a:p>
          <a:p>
            <a:r>
              <a:rPr lang="en-US" altLang="en-US" sz="4000"/>
              <a:t>For Thy glory make me Thine</a:t>
            </a:r>
          </a:p>
          <a:p>
            <a:r>
              <a:rPr lang="en-US" altLang="en-US" sz="4000"/>
              <a:t>Sanctify each moment fully</a:t>
            </a:r>
          </a:p>
          <a:p>
            <a:r>
              <a:rPr lang="en-US" altLang="en-US" sz="4000"/>
              <a:t>Fill my life with love divine</a:t>
            </a:r>
            <a:endParaRPr lang="en-AU" altLang="en-US" sz="4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72D2C15F-06AE-347B-E7D1-DA52894A647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692150"/>
            <a:ext cx="9144000" cy="4824413"/>
          </a:xfrm>
        </p:spPr>
        <p:txBody>
          <a:bodyPr/>
          <a:lstStyle/>
          <a:p>
            <a:r>
              <a:rPr lang="en-US" altLang="en-US"/>
              <a:t>Verse 3 </a:t>
            </a:r>
            <a:br>
              <a:rPr lang="en-US" altLang="en-US"/>
            </a:br>
            <a:r>
              <a:rPr lang="en-US" altLang="en-US" sz="4000"/>
              <a:t>Lord, release that latent passion</a:t>
            </a:r>
            <a:br>
              <a:rPr lang="en-US" altLang="en-US" sz="4000"/>
            </a:br>
            <a:r>
              <a:rPr lang="en-US" altLang="en-US" sz="4000"/>
              <a:t>Which in me has dormant lain;</a:t>
            </a:r>
            <a:br>
              <a:rPr lang="en-US" altLang="en-US" sz="4000"/>
            </a:br>
            <a:r>
              <a:rPr lang="en-US" altLang="en-US" sz="4000"/>
              <a:t>Re‑create a deep compassion</a:t>
            </a:r>
            <a:br>
              <a:rPr lang="en-US" altLang="en-US" sz="4000"/>
            </a:br>
            <a:r>
              <a:rPr lang="en-US" altLang="en-US" sz="4000"/>
              <a:t>That will care and care again.</a:t>
            </a:r>
            <a:br>
              <a:rPr lang="en-US" altLang="en-US" sz="4000"/>
            </a:br>
            <a:r>
              <a:rPr lang="en-US" altLang="en-US" sz="4000"/>
              <a:t>Needy souls are still my mission,</a:t>
            </a:r>
            <a:br>
              <a:rPr lang="en-US" altLang="en-US" sz="4000"/>
            </a:br>
            <a:r>
              <a:rPr lang="en-US" altLang="en-US" sz="4000"/>
              <a:t>Sinners yet demand my love;</a:t>
            </a:r>
            <a:br>
              <a:rPr lang="en-US" altLang="en-US" sz="4000"/>
            </a:br>
            <a:r>
              <a:rPr lang="en-US" altLang="en-US" sz="4000"/>
              <a:t>This must be my life's ambition,</a:t>
            </a:r>
            <a:br>
              <a:rPr lang="en-US" altLang="en-US" sz="4000"/>
            </a:br>
            <a:r>
              <a:rPr lang="en-US" altLang="en-US" sz="4000"/>
              <a:t>This alone my heart shall move. </a:t>
            </a: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26B0FFFD-5534-3E3A-1E33-8555955F24E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773487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For Thy mission make me holy</a:t>
            </a:r>
          </a:p>
          <a:p>
            <a:r>
              <a:rPr lang="en-US" altLang="en-US" sz="4000"/>
              <a:t>For Thy glory make me Thine</a:t>
            </a:r>
          </a:p>
          <a:p>
            <a:r>
              <a:rPr lang="en-US" altLang="en-US" sz="4000"/>
              <a:t>Sanctify each moment fully</a:t>
            </a:r>
          </a:p>
          <a:p>
            <a:r>
              <a:rPr lang="en-US" altLang="en-US" sz="4000"/>
              <a:t>Fill my life with love divine</a:t>
            </a:r>
            <a:endParaRPr lang="en-AU" altLang="en-US" sz="40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34193E-35D9-7318-8978-74439DBF5BA6}"/>
              </a:ext>
            </a:extLst>
          </p:cNvPr>
          <p:cNvSpPr txBox="1"/>
          <p:nvPr/>
        </p:nvSpPr>
        <p:spPr>
          <a:xfrm>
            <a:off x="263352" y="5733256"/>
            <a:ext cx="6094412" cy="900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3320545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Brindley Boon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© Salvationist Publishing &amp; Supplies Ltd. (Admin. by </a:t>
            </a:r>
            <a:r>
              <a:rPr lang="en-US" sz="1050" dirty="0" err="1">
                <a:latin typeface="akagi_probook"/>
              </a:rPr>
              <a:t>CopyCare</a:t>
            </a:r>
            <a:r>
              <a:rPr lang="en-US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</TotalTime>
  <Words>302</Words>
  <Application>Microsoft Office PowerPoint</Application>
  <PresentationFormat>Widescreen</PresentationFormat>
  <Paragraphs>24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8</cp:revision>
  <dcterms:created xsi:type="dcterms:W3CDTF">1999-07-30T02:38:43Z</dcterms:created>
  <dcterms:modified xsi:type="dcterms:W3CDTF">2023-08-03T03:06:29Z</dcterms:modified>
</cp:coreProperties>
</file>